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449" r:id="rId3"/>
    <p:sldId id="450" r:id="rId4"/>
    <p:sldId id="263" r:id="rId5"/>
    <p:sldId id="445" r:id="rId6"/>
    <p:sldId id="420" r:id="rId7"/>
    <p:sldId id="446" r:id="rId8"/>
    <p:sldId id="423" r:id="rId9"/>
    <p:sldId id="424" r:id="rId10"/>
    <p:sldId id="426" r:id="rId11"/>
    <p:sldId id="451" r:id="rId12"/>
    <p:sldId id="452" r:id="rId13"/>
    <p:sldId id="453" r:id="rId14"/>
    <p:sldId id="454" r:id="rId15"/>
    <p:sldId id="427" r:id="rId16"/>
    <p:sldId id="455" r:id="rId17"/>
    <p:sldId id="456" r:id="rId18"/>
    <p:sldId id="457" r:id="rId19"/>
    <p:sldId id="458" r:id="rId20"/>
    <p:sldId id="459" r:id="rId21"/>
    <p:sldId id="460" r:id="rId22"/>
    <p:sldId id="468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2" r:id="rId42"/>
    <p:sldId id="483" r:id="rId43"/>
    <p:sldId id="484" r:id="rId44"/>
    <p:sldId id="485" r:id="rId45"/>
    <p:sldId id="480" r:id="rId46"/>
    <p:sldId id="379" r:id="rId47"/>
  </p:sldIdLst>
  <p:sldSz cx="12192000" cy="6858000"/>
  <p:notesSz cx="6858000" cy="9144000"/>
  <p:embeddedFontLst>
    <p:embeddedFont>
      <p:font typeface="微软雅黑" panose="020B0503020204020204" pitchFamily="34" charset="-122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0D0D0D"/>
    <a:srgbClr val="404040"/>
    <a:srgbClr val="F5F5F5"/>
    <a:srgbClr val="F93D32"/>
    <a:srgbClr val="202022"/>
    <a:srgbClr val="5A9ED6"/>
    <a:srgbClr val="BF6D07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476" autoAdjust="0"/>
  </p:normalViewPr>
  <p:slideViewPr>
    <p:cSldViewPr snapToGrid="0" showGuides="1">
      <p:cViewPr varScale="1">
        <p:scale>
          <a:sx n="40" d="100"/>
          <a:sy n="40" d="100"/>
        </p:scale>
        <p:origin x="1020" y="48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5D159-907A-4646-BD7E-DB11E99B1055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2767CA7-C820-42AE-BD3B-C161A2D4C13B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测试提</a:t>
          </a:r>
          <a:r>
            <a:rPr lang="en-US" altLang="zh-CN" dirty="0">
              <a:solidFill>
                <a:schemeClr val="tx1"/>
              </a:solidFill>
            </a:rPr>
            <a:t>Bug</a:t>
          </a:r>
          <a:endParaRPr lang="zh-CN" altLang="en-US" dirty="0">
            <a:solidFill>
              <a:schemeClr val="tx1"/>
            </a:solidFill>
          </a:endParaRPr>
        </a:p>
      </dgm:t>
    </dgm:pt>
    <dgm:pt modelId="{8A8DCF48-4601-4C8D-A2D4-7FCE68CA4404}" type="parTrans" cxnId="{1CF16F21-DC78-437E-8D65-C3613FD68699}">
      <dgm:prSet/>
      <dgm:spPr/>
      <dgm:t>
        <a:bodyPr/>
        <a:lstStyle/>
        <a:p>
          <a:endParaRPr lang="zh-CN" altLang="en-US"/>
        </a:p>
      </dgm:t>
    </dgm:pt>
    <dgm:pt modelId="{B990318B-2725-4017-BE39-C0F49A10AD2B}" type="sibTrans" cxnId="{1CF16F21-DC78-437E-8D65-C3613FD68699}">
      <dgm:prSet/>
      <dgm:spPr/>
      <dgm:t>
        <a:bodyPr/>
        <a:lstStyle/>
        <a:p>
          <a:endParaRPr lang="zh-CN" altLang="en-US"/>
        </a:p>
      </dgm:t>
    </dgm:pt>
    <dgm:pt modelId="{49213251-4987-40C5-BBDB-0525B8A0535D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开发领</a:t>
          </a:r>
          <a:r>
            <a:rPr lang="en-US" altLang="zh-CN" dirty="0">
              <a:solidFill>
                <a:srgbClr val="FF0000"/>
              </a:solidFill>
            </a:rPr>
            <a:t>Bug</a:t>
          </a:r>
          <a:endParaRPr lang="zh-CN" altLang="en-US" dirty="0">
            <a:solidFill>
              <a:srgbClr val="FF0000"/>
            </a:solidFill>
          </a:endParaRPr>
        </a:p>
      </dgm:t>
    </dgm:pt>
    <dgm:pt modelId="{5E56DD72-90FD-4713-93E7-92D451E7EC74}" type="parTrans" cxnId="{AE4A0184-0307-4DDD-894C-975C2F7C9336}">
      <dgm:prSet/>
      <dgm:spPr/>
      <dgm:t>
        <a:bodyPr/>
        <a:lstStyle/>
        <a:p>
          <a:endParaRPr lang="zh-CN" altLang="en-US"/>
        </a:p>
      </dgm:t>
    </dgm:pt>
    <dgm:pt modelId="{689C4801-3165-4BAE-AE3F-9555FDEA720D}" type="sibTrans" cxnId="{AE4A0184-0307-4DDD-894C-975C2F7C9336}">
      <dgm:prSet/>
      <dgm:spPr/>
      <dgm:t>
        <a:bodyPr/>
        <a:lstStyle/>
        <a:p>
          <a:endParaRPr lang="zh-CN" altLang="en-US"/>
        </a:p>
      </dgm:t>
    </dgm:pt>
    <dgm:pt modelId="{FB87AD38-83F5-48B2-ADB9-59E879DD9DB2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开发解决</a:t>
          </a:r>
          <a:r>
            <a:rPr lang="en-US" altLang="zh-CN" dirty="0">
              <a:solidFill>
                <a:srgbClr val="FF0000"/>
              </a:solidFill>
            </a:rPr>
            <a:t>Bug</a:t>
          </a:r>
          <a:endParaRPr lang="zh-CN" altLang="en-US" dirty="0">
            <a:solidFill>
              <a:srgbClr val="FF0000"/>
            </a:solidFill>
          </a:endParaRPr>
        </a:p>
      </dgm:t>
    </dgm:pt>
    <dgm:pt modelId="{2E696524-41DE-4580-AD58-51E098FB199D}" type="parTrans" cxnId="{139A1750-8DCD-4D80-ACD6-F71E1D8C443B}">
      <dgm:prSet/>
      <dgm:spPr/>
      <dgm:t>
        <a:bodyPr/>
        <a:lstStyle/>
        <a:p>
          <a:endParaRPr lang="zh-CN" altLang="en-US"/>
        </a:p>
      </dgm:t>
    </dgm:pt>
    <dgm:pt modelId="{14870A1C-4887-4DAE-94AD-17D5149A685D}" type="sibTrans" cxnId="{139A1750-8DCD-4D80-ACD6-F71E1D8C443B}">
      <dgm:prSet/>
      <dgm:spPr/>
      <dgm:t>
        <a:bodyPr/>
        <a:lstStyle/>
        <a:p>
          <a:endParaRPr lang="zh-CN" altLang="en-US"/>
        </a:p>
      </dgm:t>
    </dgm:pt>
    <dgm:pt modelId="{566F1BAD-BC05-4DFB-9CCF-171D742FAC4E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测试验证</a:t>
          </a:r>
          <a:r>
            <a:rPr lang="en-US" altLang="zh-CN" dirty="0">
              <a:solidFill>
                <a:schemeClr val="tx1"/>
              </a:solidFill>
            </a:rPr>
            <a:t>Bug</a:t>
          </a:r>
          <a:endParaRPr lang="zh-CN" altLang="en-US" dirty="0">
            <a:solidFill>
              <a:schemeClr val="tx1"/>
            </a:solidFill>
          </a:endParaRPr>
        </a:p>
      </dgm:t>
    </dgm:pt>
    <dgm:pt modelId="{73B49356-2A4E-497D-B8E4-66AE5BF59CFB}" type="parTrans" cxnId="{545ECCD1-F2F6-4D8E-BCA6-5B34F1C66FBC}">
      <dgm:prSet/>
      <dgm:spPr/>
      <dgm:t>
        <a:bodyPr/>
        <a:lstStyle/>
        <a:p>
          <a:endParaRPr lang="zh-CN" altLang="en-US"/>
        </a:p>
      </dgm:t>
    </dgm:pt>
    <dgm:pt modelId="{83F5AA08-F32A-4168-BB20-8008C5DD435B}" type="sibTrans" cxnId="{545ECCD1-F2F6-4D8E-BCA6-5B34F1C66FBC}">
      <dgm:prSet/>
      <dgm:spPr/>
      <dgm:t>
        <a:bodyPr/>
        <a:lstStyle/>
        <a:p>
          <a:endParaRPr lang="zh-CN" altLang="en-US"/>
        </a:p>
      </dgm:t>
    </dgm:pt>
    <dgm:pt modelId="{317CAC03-DB74-4FBB-BC86-86C18E99A6C5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测试关闭</a:t>
          </a:r>
          <a:r>
            <a:rPr lang="en-US" altLang="zh-CN" dirty="0">
              <a:solidFill>
                <a:schemeClr val="tx1"/>
              </a:solidFill>
            </a:rPr>
            <a:t>Bug</a:t>
          </a:r>
          <a:endParaRPr lang="zh-CN" altLang="en-US" dirty="0">
            <a:solidFill>
              <a:schemeClr val="tx1"/>
            </a:solidFill>
          </a:endParaRPr>
        </a:p>
      </dgm:t>
    </dgm:pt>
    <dgm:pt modelId="{3AE22B95-EA99-4310-A3CA-2CFEC120D4C8}" type="parTrans" cxnId="{0E8E4B5C-5343-4D57-914C-CDFA27EF91AC}">
      <dgm:prSet/>
      <dgm:spPr/>
      <dgm:t>
        <a:bodyPr/>
        <a:lstStyle/>
        <a:p>
          <a:endParaRPr lang="zh-CN" altLang="en-US"/>
        </a:p>
      </dgm:t>
    </dgm:pt>
    <dgm:pt modelId="{E2A31F0B-64D4-4A65-921E-F7F08AEC383F}" type="sibTrans" cxnId="{0E8E4B5C-5343-4D57-914C-CDFA27EF91AC}">
      <dgm:prSet/>
      <dgm:spPr/>
      <dgm:t>
        <a:bodyPr/>
        <a:lstStyle/>
        <a:p>
          <a:endParaRPr lang="zh-CN" altLang="en-US"/>
        </a:p>
      </dgm:t>
    </dgm:pt>
    <dgm:pt modelId="{4D29EA40-E789-4823-AFB3-891367C5501D}" type="pres">
      <dgm:prSet presAssocID="{A855D159-907A-4646-BD7E-DB11E99B1055}" presName="diagram" presStyleCnt="0">
        <dgm:presLayoutVars>
          <dgm:dir/>
          <dgm:resizeHandles val="exact"/>
        </dgm:presLayoutVars>
      </dgm:prSet>
      <dgm:spPr/>
    </dgm:pt>
    <dgm:pt modelId="{11EACDAD-65D5-4A8F-AE82-A0BE7A240DA1}" type="pres">
      <dgm:prSet presAssocID="{C2767CA7-C820-42AE-BD3B-C161A2D4C13B}" presName="node" presStyleLbl="node1" presStyleIdx="0" presStyleCnt="5">
        <dgm:presLayoutVars>
          <dgm:bulletEnabled val="1"/>
        </dgm:presLayoutVars>
      </dgm:prSet>
      <dgm:spPr/>
    </dgm:pt>
    <dgm:pt modelId="{CFC35A6D-C0D7-44CB-A037-0E8205495780}" type="pres">
      <dgm:prSet presAssocID="{B990318B-2725-4017-BE39-C0F49A10AD2B}" presName="sibTrans" presStyleLbl="sibTrans2D1" presStyleIdx="0" presStyleCnt="4"/>
      <dgm:spPr/>
    </dgm:pt>
    <dgm:pt modelId="{D92314AF-6813-4620-9183-EB87972B6973}" type="pres">
      <dgm:prSet presAssocID="{B990318B-2725-4017-BE39-C0F49A10AD2B}" presName="connectorText" presStyleLbl="sibTrans2D1" presStyleIdx="0" presStyleCnt="4"/>
      <dgm:spPr/>
    </dgm:pt>
    <dgm:pt modelId="{56036271-B1C0-4C1B-8830-CDE4B9747A3E}" type="pres">
      <dgm:prSet presAssocID="{49213251-4987-40C5-BBDB-0525B8A0535D}" presName="node" presStyleLbl="node1" presStyleIdx="1" presStyleCnt="5">
        <dgm:presLayoutVars>
          <dgm:bulletEnabled val="1"/>
        </dgm:presLayoutVars>
      </dgm:prSet>
      <dgm:spPr/>
    </dgm:pt>
    <dgm:pt modelId="{970A5C73-9C97-468C-9D74-423C07E2183C}" type="pres">
      <dgm:prSet presAssocID="{689C4801-3165-4BAE-AE3F-9555FDEA720D}" presName="sibTrans" presStyleLbl="sibTrans2D1" presStyleIdx="1" presStyleCnt="4"/>
      <dgm:spPr/>
    </dgm:pt>
    <dgm:pt modelId="{9B2925FE-0E79-4D81-877A-6860965B51D9}" type="pres">
      <dgm:prSet presAssocID="{689C4801-3165-4BAE-AE3F-9555FDEA720D}" presName="connectorText" presStyleLbl="sibTrans2D1" presStyleIdx="1" presStyleCnt="4"/>
      <dgm:spPr/>
    </dgm:pt>
    <dgm:pt modelId="{A8B202DE-A6F9-428C-91D6-6EE106A2CE1A}" type="pres">
      <dgm:prSet presAssocID="{FB87AD38-83F5-48B2-ADB9-59E879DD9DB2}" presName="node" presStyleLbl="node1" presStyleIdx="2" presStyleCnt="5">
        <dgm:presLayoutVars>
          <dgm:bulletEnabled val="1"/>
        </dgm:presLayoutVars>
      </dgm:prSet>
      <dgm:spPr/>
    </dgm:pt>
    <dgm:pt modelId="{9C2B3778-D043-46B1-A6EA-9D1BE7A4BB12}" type="pres">
      <dgm:prSet presAssocID="{14870A1C-4887-4DAE-94AD-17D5149A685D}" presName="sibTrans" presStyleLbl="sibTrans2D1" presStyleIdx="2" presStyleCnt="4"/>
      <dgm:spPr/>
    </dgm:pt>
    <dgm:pt modelId="{43F0CD79-273B-4292-B108-0CE0F9C75A53}" type="pres">
      <dgm:prSet presAssocID="{14870A1C-4887-4DAE-94AD-17D5149A685D}" presName="connectorText" presStyleLbl="sibTrans2D1" presStyleIdx="2" presStyleCnt="4"/>
      <dgm:spPr/>
    </dgm:pt>
    <dgm:pt modelId="{FE9D9A24-58FF-483C-A536-75C1C3F975ED}" type="pres">
      <dgm:prSet presAssocID="{566F1BAD-BC05-4DFB-9CCF-171D742FAC4E}" presName="node" presStyleLbl="node1" presStyleIdx="3" presStyleCnt="5">
        <dgm:presLayoutVars>
          <dgm:bulletEnabled val="1"/>
        </dgm:presLayoutVars>
      </dgm:prSet>
      <dgm:spPr/>
    </dgm:pt>
    <dgm:pt modelId="{4E16AAEB-63C0-472E-898D-35C4774B127A}" type="pres">
      <dgm:prSet presAssocID="{83F5AA08-F32A-4168-BB20-8008C5DD435B}" presName="sibTrans" presStyleLbl="sibTrans2D1" presStyleIdx="3" presStyleCnt="4"/>
      <dgm:spPr/>
    </dgm:pt>
    <dgm:pt modelId="{47DEAE66-F7D3-4E76-B052-8FB2E4D96189}" type="pres">
      <dgm:prSet presAssocID="{83F5AA08-F32A-4168-BB20-8008C5DD435B}" presName="connectorText" presStyleLbl="sibTrans2D1" presStyleIdx="3" presStyleCnt="4"/>
      <dgm:spPr/>
    </dgm:pt>
    <dgm:pt modelId="{833095B3-9F29-43B1-8BE3-C092ECA683BF}" type="pres">
      <dgm:prSet presAssocID="{317CAC03-DB74-4FBB-BC86-86C18E99A6C5}" presName="node" presStyleLbl="node1" presStyleIdx="4" presStyleCnt="5">
        <dgm:presLayoutVars>
          <dgm:bulletEnabled val="1"/>
        </dgm:presLayoutVars>
      </dgm:prSet>
      <dgm:spPr/>
    </dgm:pt>
  </dgm:ptLst>
  <dgm:cxnLst>
    <dgm:cxn modelId="{2AA3D196-C229-4E2C-BE36-7C807FDAA76D}" type="presOf" srcId="{B990318B-2725-4017-BE39-C0F49A10AD2B}" destId="{D92314AF-6813-4620-9183-EB87972B6973}" srcOrd="1" destOrd="0" presId="urn:microsoft.com/office/officeart/2005/8/layout/process5"/>
    <dgm:cxn modelId="{0E1C0DCC-8F13-47FA-9CC9-D6AE4A9F8EC7}" type="presOf" srcId="{14870A1C-4887-4DAE-94AD-17D5149A685D}" destId="{9C2B3778-D043-46B1-A6EA-9D1BE7A4BB12}" srcOrd="0" destOrd="0" presId="urn:microsoft.com/office/officeart/2005/8/layout/process5"/>
    <dgm:cxn modelId="{48EA6AF6-4E8D-45F6-88E0-E321DCD5A92A}" type="presOf" srcId="{689C4801-3165-4BAE-AE3F-9555FDEA720D}" destId="{9B2925FE-0E79-4D81-877A-6860965B51D9}" srcOrd="1" destOrd="0" presId="urn:microsoft.com/office/officeart/2005/8/layout/process5"/>
    <dgm:cxn modelId="{05A364F1-6767-4AFA-8755-4E5DA1BFC7DC}" type="presOf" srcId="{317CAC03-DB74-4FBB-BC86-86C18E99A6C5}" destId="{833095B3-9F29-43B1-8BE3-C092ECA683BF}" srcOrd="0" destOrd="0" presId="urn:microsoft.com/office/officeart/2005/8/layout/process5"/>
    <dgm:cxn modelId="{7DDE4353-2759-42EA-9A25-5895E72ADBF6}" type="presOf" srcId="{C2767CA7-C820-42AE-BD3B-C161A2D4C13B}" destId="{11EACDAD-65D5-4A8F-AE82-A0BE7A240DA1}" srcOrd="0" destOrd="0" presId="urn:microsoft.com/office/officeart/2005/8/layout/process5"/>
    <dgm:cxn modelId="{0E8E4B5C-5343-4D57-914C-CDFA27EF91AC}" srcId="{A855D159-907A-4646-BD7E-DB11E99B1055}" destId="{317CAC03-DB74-4FBB-BC86-86C18E99A6C5}" srcOrd="4" destOrd="0" parTransId="{3AE22B95-EA99-4310-A3CA-2CFEC120D4C8}" sibTransId="{E2A31F0B-64D4-4A65-921E-F7F08AEC383F}"/>
    <dgm:cxn modelId="{1F1A47FE-80E1-437E-B195-216550B0BD4F}" type="presOf" srcId="{49213251-4987-40C5-BBDB-0525B8A0535D}" destId="{56036271-B1C0-4C1B-8830-CDE4B9747A3E}" srcOrd="0" destOrd="0" presId="urn:microsoft.com/office/officeart/2005/8/layout/process5"/>
    <dgm:cxn modelId="{53CA72BA-6D1D-4EB9-9D0B-91E841CD4F52}" type="presOf" srcId="{566F1BAD-BC05-4DFB-9CCF-171D742FAC4E}" destId="{FE9D9A24-58FF-483C-A536-75C1C3F975ED}" srcOrd="0" destOrd="0" presId="urn:microsoft.com/office/officeart/2005/8/layout/process5"/>
    <dgm:cxn modelId="{ECE1FD87-7172-42F3-A550-D9B66EFA6B52}" type="presOf" srcId="{B990318B-2725-4017-BE39-C0F49A10AD2B}" destId="{CFC35A6D-C0D7-44CB-A037-0E8205495780}" srcOrd="0" destOrd="0" presId="urn:microsoft.com/office/officeart/2005/8/layout/process5"/>
    <dgm:cxn modelId="{545ECCD1-F2F6-4D8E-BCA6-5B34F1C66FBC}" srcId="{A855D159-907A-4646-BD7E-DB11E99B1055}" destId="{566F1BAD-BC05-4DFB-9CCF-171D742FAC4E}" srcOrd="3" destOrd="0" parTransId="{73B49356-2A4E-497D-B8E4-66AE5BF59CFB}" sibTransId="{83F5AA08-F32A-4168-BB20-8008C5DD435B}"/>
    <dgm:cxn modelId="{1400F821-7A29-4EDF-81FB-6B9E1137B435}" type="presOf" srcId="{A855D159-907A-4646-BD7E-DB11E99B1055}" destId="{4D29EA40-E789-4823-AFB3-891367C5501D}" srcOrd="0" destOrd="0" presId="urn:microsoft.com/office/officeart/2005/8/layout/process5"/>
    <dgm:cxn modelId="{AE4A0184-0307-4DDD-894C-975C2F7C9336}" srcId="{A855D159-907A-4646-BD7E-DB11E99B1055}" destId="{49213251-4987-40C5-BBDB-0525B8A0535D}" srcOrd="1" destOrd="0" parTransId="{5E56DD72-90FD-4713-93E7-92D451E7EC74}" sibTransId="{689C4801-3165-4BAE-AE3F-9555FDEA720D}"/>
    <dgm:cxn modelId="{139A1750-8DCD-4D80-ACD6-F71E1D8C443B}" srcId="{A855D159-907A-4646-BD7E-DB11E99B1055}" destId="{FB87AD38-83F5-48B2-ADB9-59E879DD9DB2}" srcOrd="2" destOrd="0" parTransId="{2E696524-41DE-4580-AD58-51E098FB199D}" sibTransId="{14870A1C-4887-4DAE-94AD-17D5149A685D}"/>
    <dgm:cxn modelId="{D9EAD5DD-8020-491B-BA98-234B058506B3}" type="presOf" srcId="{83F5AA08-F32A-4168-BB20-8008C5DD435B}" destId="{47DEAE66-F7D3-4E76-B052-8FB2E4D96189}" srcOrd="1" destOrd="0" presId="urn:microsoft.com/office/officeart/2005/8/layout/process5"/>
    <dgm:cxn modelId="{4609DFE1-853B-4403-9297-6272B57E69ED}" type="presOf" srcId="{14870A1C-4887-4DAE-94AD-17D5149A685D}" destId="{43F0CD79-273B-4292-B108-0CE0F9C75A53}" srcOrd="1" destOrd="0" presId="urn:microsoft.com/office/officeart/2005/8/layout/process5"/>
    <dgm:cxn modelId="{DFB329C2-6569-43F9-B6A4-E0476044294C}" type="presOf" srcId="{689C4801-3165-4BAE-AE3F-9555FDEA720D}" destId="{970A5C73-9C97-468C-9D74-423C07E2183C}" srcOrd="0" destOrd="0" presId="urn:microsoft.com/office/officeart/2005/8/layout/process5"/>
    <dgm:cxn modelId="{F492742B-16F5-4F1D-AD36-3A2E1EEBBE75}" type="presOf" srcId="{FB87AD38-83F5-48B2-ADB9-59E879DD9DB2}" destId="{A8B202DE-A6F9-428C-91D6-6EE106A2CE1A}" srcOrd="0" destOrd="0" presId="urn:microsoft.com/office/officeart/2005/8/layout/process5"/>
    <dgm:cxn modelId="{1CF16F21-DC78-437E-8D65-C3613FD68699}" srcId="{A855D159-907A-4646-BD7E-DB11E99B1055}" destId="{C2767CA7-C820-42AE-BD3B-C161A2D4C13B}" srcOrd="0" destOrd="0" parTransId="{8A8DCF48-4601-4C8D-A2D4-7FCE68CA4404}" sibTransId="{B990318B-2725-4017-BE39-C0F49A10AD2B}"/>
    <dgm:cxn modelId="{78AC4AC8-D2D0-43F2-8385-B23E45148E8D}" type="presOf" srcId="{83F5AA08-F32A-4168-BB20-8008C5DD435B}" destId="{4E16AAEB-63C0-472E-898D-35C4774B127A}" srcOrd="0" destOrd="0" presId="urn:microsoft.com/office/officeart/2005/8/layout/process5"/>
    <dgm:cxn modelId="{139D0FF4-457E-4E8E-95A9-83EC4B4B95AB}" type="presParOf" srcId="{4D29EA40-E789-4823-AFB3-891367C5501D}" destId="{11EACDAD-65D5-4A8F-AE82-A0BE7A240DA1}" srcOrd="0" destOrd="0" presId="urn:microsoft.com/office/officeart/2005/8/layout/process5"/>
    <dgm:cxn modelId="{E3F4CA88-F5C9-423E-8230-E06D7D0BA325}" type="presParOf" srcId="{4D29EA40-E789-4823-AFB3-891367C5501D}" destId="{CFC35A6D-C0D7-44CB-A037-0E8205495780}" srcOrd="1" destOrd="0" presId="urn:microsoft.com/office/officeart/2005/8/layout/process5"/>
    <dgm:cxn modelId="{4958B50A-FAEA-4C79-B1D8-F2B50DC90657}" type="presParOf" srcId="{CFC35A6D-C0D7-44CB-A037-0E8205495780}" destId="{D92314AF-6813-4620-9183-EB87972B6973}" srcOrd="0" destOrd="0" presId="urn:microsoft.com/office/officeart/2005/8/layout/process5"/>
    <dgm:cxn modelId="{31405464-3926-408F-B75E-819A23D5537D}" type="presParOf" srcId="{4D29EA40-E789-4823-AFB3-891367C5501D}" destId="{56036271-B1C0-4C1B-8830-CDE4B9747A3E}" srcOrd="2" destOrd="0" presId="urn:microsoft.com/office/officeart/2005/8/layout/process5"/>
    <dgm:cxn modelId="{FDDBE927-F0B4-4BB2-B9AC-F2ADF50C39C2}" type="presParOf" srcId="{4D29EA40-E789-4823-AFB3-891367C5501D}" destId="{970A5C73-9C97-468C-9D74-423C07E2183C}" srcOrd="3" destOrd="0" presId="urn:microsoft.com/office/officeart/2005/8/layout/process5"/>
    <dgm:cxn modelId="{040799AB-7B0A-4307-B355-6A8385D157D5}" type="presParOf" srcId="{970A5C73-9C97-468C-9D74-423C07E2183C}" destId="{9B2925FE-0E79-4D81-877A-6860965B51D9}" srcOrd="0" destOrd="0" presId="urn:microsoft.com/office/officeart/2005/8/layout/process5"/>
    <dgm:cxn modelId="{BD0DB50F-753C-4456-8E5D-92FB52630BFE}" type="presParOf" srcId="{4D29EA40-E789-4823-AFB3-891367C5501D}" destId="{A8B202DE-A6F9-428C-91D6-6EE106A2CE1A}" srcOrd="4" destOrd="0" presId="urn:microsoft.com/office/officeart/2005/8/layout/process5"/>
    <dgm:cxn modelId="{75E52F12-C228-40FD-980C-AD8830676D24}" type="presParOf" srcId="{4D29EA40-E789-4823-AFB3-891367C5501D}" destId="{9C2B3778-D043-46B1-A6EA-9D1BE7A4BB12}" srcOrd="5" destOrd="0" presId="urn:microsoft.com/office/officeart/2005/8/layout/process5"/>
    <dgm:cxn modelId="{41ACAB79-EFFA-439E-B531-077B84F34213}" type="presParOf" srcId="{9C2B3778-D043-46B1-A6EA-9D1BE7A4BB12}" destId="{43F0CD79-273B-4292-B108-0CE0F9C75A53}" srcOrd="0" destOrd="0" presId="urn:microsoft.com/office/officeart/2005/8/layout/process5"/>
    <dgm:cxn modelId="{312481AF-D1DE-4C4D-B4A2-1AC5A9A19FED}" type="presParOf" srcId="{4D29EA40-E789-4823-AFB3-891367C5501D}" destId="{FE9D9A24-58FF-483C-A536-75C1C3F975ED}" srcOrd="6" destOrd="0" presId="urn:microsoft.com/office/officeart/2005/8/layout/process5"/>
    <dgm:cxn modelId="{6676A4FF-61E3-4033-B4CB-4AAD2BDB1460}" type="presParOf" srcId="{4D29EA40-E789-4823-AFB3-891367C5501D}" destId="{4E16AAEB-63C0-472E-898D-35C4774B127A}" srcOrd="7" destOrd="0" presId="urn:microsoft.com/office/officeart/2005/8/layout/process5"/>
    <dgm:cxn modelId="{2F70C2E2-E4E8-4BDA-9837-72509ADCA461}" type="presParOf" srcId="{4E16AAEB-63C0-472E-898D-35C4774B127A}" destId="{47DEAE66-F7D3-4E76-B052-8FB2E4D96189}" srcOrd="0" destOrd="0" presId="urn:microsoft.com/office/officeart/2005/8/layout/process5"/>
    <dgm:cxn modelId="{15D43551-41F6-4831-A5FA-36E16BC5D5A7}" type="presParOf" srcId="{4D29EA40-E789-4823-AFB3-891367C5501D}" destId="{833095B3-9F29-43B1-8BE3-C092ECA683BF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ACDAD-65D5-4A8F-AE82-A0BE7A240DA1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tx1"/>
              </a:solidFill>
            </a:rPr>
            <a:t>测试提</a:t>
          </a:r>
          <a:r>
            <a:rPr lang="en-US" altLang="zh-CN" sz="3300" kern="1200" dirty="0">
              <a:solidFill>
                <a:schemeClr val="tx1"/>
              </a:solidFill>
            </a:rPr>
            <a:t>Bug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>
        <a:off x="44665" y="1038705"/>
        <a:ext cx="2060143" cy="1206068"/>
      </dsp:txXfrm>
    </dsp:sp>
    <dsp:sp modelId="{CFC35A6D-C0D7-44CB-A037-0E8205495780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330227" y="1482881"/>
        <a:ext cx="316861" cy="317716"/>
      </dsp:txXfrm>
    </dsp:sp>
    <dsp:sp modelId="{56036271-B1C0-4C1B-8830-CDE4B9747A3E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rgbClr val="FF0000"/>
              </a:solidFill>
            </a:rPr>
            <a:t>开发领</a:t>
          </a:r>
          <a:r>
            <a:rPr lang="en-US" altLang="zh-CN" sz="3300" kern="1200" dirty="0">
              <a:solidFill>
                <a:srgbClr val="FF0000"/>
              </a:solidFill>
            </a:rPr>
            <a:t>Bug</a:t>
          </a:r>
          <a:endParaRPr lang="zh-CN" altLang="en-US" sz="3300" kern="1200" dirty="0">
            <a:solidFill>
              <a:srgbClr val="FF0000"/>
            </a:solidFill>
          </a:endParaRPr>
        </a:p>
      </dsp:txBody>
      <dsp:txXfrm>
        <a:off x="3033928" y="1038705"/>
        <a:ext cx="2060143" cy="1206068"/>
      </dsp:txXfrm>
    </dsp:sp>
    <dsp:sp modelId="{970A5C73-9C97-468C-9D74-423C07E2183C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319490" y="1482881"/>
        <a:ext cx="316861" cy="317716"/>
      </dsp:txXfrm>
    </dsp:sp>
    <dsp:sp modelId="{A8B202DE-A6F9-428C-91D6-6EE106A2CE1A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rgbClr val="FF0000"/>
              </a:solidFill>
            </a:rPr>
            <a:t>开发解决</a:t>
          </a:r>
          <a:r>
            <a:rPr lang="en-US" altLang="zh-CN" sz="3300" kern="1200" dirty="0">
              <a:solidFill>
                <a:srgbClr val="FF0000"/>
              </a:solidFill>
            </a:rPr>
            <a:t>Bug</a:t>
          </a:r>
          <a:endParaRPr lang="zh-CN" altLang="en-US" sz="3300" kern="1200" dirty="0">
            <a:solidFill>
              <a:srgbClr val="FF0000"/>
            </a:solidFill>
          </a:endParaRPr>
        </a:p>
      </dsp:txBody>
      <dsp:txXfrm>
        <a:off x="6023190" y="1038705"/>
        <a:ext cx="2060143" cy="1206068"/>
      </dsp:txXfrm>
    </dsp:sp>
    <dsp:sp modelId="{9C2B3778-D043-46B1-A6EA-9D1BE7A4BB12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 rot="-5400000">
        <a:off x="6894404" y="2470192"/>
        <a:ext cx="317716" cy="316861"/>
      </dsp:txXfrm>
    </dsp:sp>
    <dsp:sp modelId="{FE9D9A24-58FF-483C-A536-75C1C3F975ED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tx1"/>
              </a:solidFill>
            </a:rPr>
            <a:t>测试验证</a:t>
          </a:r>
          <a:r>
            <a:rPr lang="en-US" altLang="zh-CN" sz="3300" kern="1200" dirty="0">
              <a:solidFill>
                <a:schemeClr val="tx1"/>
              </a:solidFill>
            </a:rPr>
            <a:t>Bug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>
        <a:off x="6023190" y="3173893"/>
        <a:ext cx="2060143" cy="1206068"/>
      </dsp:txXfrm>
    </dsp:sp>
    <dsp:sp modelId="{4E16AAEB-63C0-472E-898D-35C4774B127A}">
      <dsp:nvSpPr>
        <dsp:cNvPr id="0" name=""/>
        <dsp:cNvSpPr/>
      </dsp:nvSpPr>
      <dsp:spPr>
        <a:xfrm rot="10800000">
          <a:off x="5345112" y="351216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 rot="10800000">
        <a:off x="5480910" y="3618068"/>
        <a:ext cx="316861" cy="317716"/>
      </dsp:txXfrm>
    </dsp:sp>
    <dsp:sp modelId="{833095B3-9F29-43B1-8BE3-C092ECA683BF}">
      <dsp:nvSpPr>
        <dsp:cNvPr id="0" name=""/>
        <dsp:cNvSpPr/>
      </dsp:nvSpPr>
      <dsp:spPr>
        <a:xfrm>
          <a:off x="2996406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tx1"/>
              </a:solidFill>
            </a:rPr>
            <a:t>测试关闭</a:t>
          </a:r>
          <a:r>
            <a:rPr lang="en-US" altLang="zh-CN" sz="3300" kern="1200" dirty="0">
              <a:solidFill>
                <a:schemeClr val="tx1"/>
              </a:solidFill>
            </a:rPr>
            <a:t>Bug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>
        <a:off x="3033928" y="317389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34092" y="2522200"/>
            <a:ext cx="49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实战：</a:t>
            </a:r>
            <a:r>
              <a:rPr lang="en-US" altLang="zh-CN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SCRUM+</a:t>
            </a:r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禅道，让敏捷飞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添加用户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93" y="1228726"/>
            <a:ext cx="12261785" cy="5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创建产品：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XX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手机银行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维护模块：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APP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前端、后端接口、维护后台（具体模块依据自己的设计定义，仅供参考）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维护需求：登记新需求、评审需求、变更需求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维护计划：创建新计划、为计划关联需求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25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22"/>
            <a:ext cx="12192000" cy="57765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创建产品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6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318"/>
            <a:ext cx="12192000" cy="57746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维护模块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9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28"/>
            <a:ext cx="12192000" cy="58372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子模块维护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3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755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创建新需求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：产品经理登记已明确的需求）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141"/>
            <a:ext cx="12192000" cy="58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268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创建新需求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：产品经理批量登记已明确的需求）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237"/>
            <a:ext cx="12192000" cy="57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11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创建新需求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：其他角色提交新需求，待审批）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6" y="1054251"/>
            <a:ext cx="12210369" cy="58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评审需求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078220"/>
            <a:ext cx="12061371" cy="5779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1039630"/>
            <a:ext cx="12061372" cy="58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变更需求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057278"/>
            <a:ext cx="12075886" cy="58007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0" y="1072517"/>
            <a:ext cx="12080440" cy="5765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14" y="1016000"/>
            <a:ext cx="10624457" cy="58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安装禅道项目管理软件单机版：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ZenTaoPMS.7.4.beta.exe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安装在磁盘根目录下，例如：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D:\xampp</a:t>
            </a:r>
            <a:endParaRPr lang="zh-CN" altLang="en-US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9" y="2513012"/>
            <a:ext cx="6262461" cy="41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创建新计划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071415"/>
            <a:ext cx="12075886" cy="5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为计划关联需求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72579"/>
            <a:ext cx="12090400" cy="5774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098284"/>
            <a:ext cx="12090400" cy="57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查看统计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721"/>
            <a:ext cx="12192000" cy="58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创建项目：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维护团队：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关联产品：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关联需求：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分解任务：</a:t>
            </a:r>
          </a:p>
        </p:txBody>
      </p:sp>
    </p:spTree>
    <p:extLst>
      <p:ext uri="{BB962C8B-B14F-4D97-AF65-F5344CB8AC3E}">
        <p14:creationId xmlns:p14="http://schemas.microsoft.com/office/powerpoint/2010/main" val="10030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080673"/>
            <a:ext cx="12032343" cy="57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维护项目团队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87334"/>
            <a:ext cx="11917680" cy="57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关联产品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091464"/>
            <a:ext cx="12061371" cy="57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关联需求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132071"/>
            <a:ext cx="12056292" cy="57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分解任务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089627"/>
            <a:ext cx="12046857" cy="57673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" y="1084948"/>
            <a:ext cx="12046857" cy="5772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" y="1106344"/>
            <a:ext cx="12119429" cy="5750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2" y="1036938"/>
            <a:ext cx="12046857" cy="58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查看统计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090189"/>
            <a:ext cx="12061371" cy="57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练习项目背景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开发一个手机银行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APP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。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参考的史诗故事列表：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余额查询，交易明细查询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转账（行内、跨行）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购买理财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以小组为单位（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人左右），角色分工，基于禅道工具，实践整个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SCRUM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过程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成果以界面原型形态体现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4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研发人员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领取任务（和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更新任务状态：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完成任务（和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0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领取任务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6" y="1131569"/>
            <a:ext cx="11950333" cy="57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更新任务状态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070631"/>
            <a:ext cx="12032343" cy="57873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4" y="1131569"/>
            <a:ext cx="12039426" cy="5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完成任务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" y="1074251"/>
            <a:ext cx="12032343" cy="57837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5" y="1098401"/>
            <a:ext cx="12032343" cy="57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查看统计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81075"/>
            <a:ext cx="11917680" cy="577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2" y="1081074"/>
            <a:ext cx="11984428" cy="57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测试人员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撰写用例：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执行用例：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提交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验证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关闭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56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撰写用例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03717"/>
            <a:ext cx="11917680" cy="57542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9" y="1149934"/>
            <a:ext cx="12011121" cy="57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执行用例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46582"/>
            <a:ext cx="11917680" cy="5700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3" y="1146582"/>
            <a:ext cx="12053747" cy="57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：用例失败转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" y="1149933"/>
            <a:ext cx="12122990" cy="5742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" y="1167465"/>
            <a:ext cx="12122990" cy="5734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0" y="1070405"/>
            <a:ext cx="12122990" cy="58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54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：直接提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108485"/>
            <a:ext cx="12046857" cy="57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02887" y="2172035"/>
              <a:ext cx="2492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禅道项目管理流程图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502887" y="3136900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禅道中各角色的使用流程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502887" y="4121210"/>
              <a:ext cx="1980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各角色操作实践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502887" y="508217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050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开发与测试基于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处理的协作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6168889"/>
              </p:ext>
            </p:extLst>
          </p:nvPr>
        </p:nvGraphicFramePr>
        <p:xfrm>
          <a:off x="2032000" y="115887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40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开发领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1130854"/>
            <a:ext cx="12032343" cy="57271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" y="1138869"/>
            <a:ext cx="12032343" cy="5719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1142830"/>
            <a:ext cx="11917680" cy="57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开发解决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8" y="1149933"/>
            <a:ext cx="12012452" cy="5726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8" y="1140241"/>
            <a:ext cx="12012452" cy="57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测试验证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0" y="1149934"/>
            <a:ext cx="12058289" cy="57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测试关闭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2" y="1149933"/>
            <a:ext cx="11983117" cy="5707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2" y="1114744"/>
            <a:ext cx="11983118" cy="57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46101" y="13112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禅道可以灵活运用于：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单独的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管理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无产品化的项目管理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产品化的项目管理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完整的流程中需要关闭：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任务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需求</a:t>
            </a:r>
            <a:endParaRPr lang="en-US" altLang="zh-CN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需求和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Bug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可以由团队中的任何人提出，可以通过审核来确认</a:t>
            </a:r>
            <a:endParaRPr lang="en-US" altLang="zh-CN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4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5" y="0"/>
            <a:ext cx="9663545" cy="6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软件工程框架概述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1335602"/>
            <a:ext cx="11888249" cy="34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维护公司：公司基本信息、部门管理（产品、项目、开发、测试、客户）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维护权限：了解内置权限、添加客户权限组（供客户了解项目情况）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添加用户：设置部门和权限归属。产品（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Pro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）、项目（</a:t>
            </a:r>
            <a:r>
              <a:rPr lang="en-US" altLang="zh-CN" sz="2400" dirty="0" err="1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PMr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），开发（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Dev1,Dev2,Dev3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）、测试（</a:t>
            </a:r>
            <a:r>
              <a:rPr lang="en-US" altLang="zh-CN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Test1,Test2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）、美工（</a:t>
            </a:r>
            <a:r>
              <a:rPr lang="en-US" altLang="zh-CN" sz="2400" dirty="0" err="1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UEr</a:t>
            </a: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992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69"/>
            <a:ext cx="12192000" cy="54389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维护公司</a:t>
            </a:r>
          </a:p>
        </p:txBody>
      </p:sp>
    </p:spTree>
    <p:extLst>
      <p:ext uri="{BB962C8B-B14F-4D97-AF65-F5344CB8AC3E}">
        <p14:creationId xmlns:p14="http://schemas.microsoft.com/office/powerpoint/2010/main" val="25318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维护权限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34"/>
            <a:ext cx="12302836" cy="52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2730</TotalTime>
  <Words>495</Words>
  <Application>Microsoft Office PowerPoint</Application>
  <PresentationFormat>宽屏</PresentationFormat>
  <Paragraphs>96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微软雅黑</vt:lpstr>
      <vt:lpstr>Calibri</vt:lpstr>
      <vt:lpstr>宋体</vt:lpstr>
      <vt:lpstr>华康俪金黑W8(P)</vt:lpstr>
      <vt:lpstr>Times New Roman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233</cp:revision>
  <dcterms:created xsi:type="dcterms:W3CDTF">2013-08-14T15:08:40Z</dcterms:created>
  <dcterms:modified xsi:type="dcterms:W3CDTF">2017-01-16T05:05:12Z</dcterms:modified>
</cp:coreProperties>
</file>